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354" r:id="rId5"/>
    <p:sldId id="342" r:id="rId6"/>
    <p:sldId id="348" r:id="rId7"/>
    <p:sldId id="355" r:id="rId8"/>
    <p:sldId id="356" r:id="rId9"/>
    <p:sldId id="357" r:id="rId10"/>
    <p:sldId id="358" r:id="rId11"/>
    <p:sldId id="359" r:id="rId12"/>
    <p:sldId id="36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5202E"/>
    <a:srgbClr val="0515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646"/>
  </p:normalViewPr>
  <p:slideViewPr>
    <p:cSldViewPr snapToGrid="0" snapToObjects="1" showGuides="1">
      <p:cViewPr varScale="1">
        <p:scale>
          <a:sx n="99" d="100"/>
          <a:sy n="99" d="100"/>
        </p:scale>
        <p:origin x="468" y="30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3339F-6CEA-4641-BE08-40DAFD6FCF25}" type="datetimeFigureOut">
              <a:rPr lang="en-US" smtClean="0"/>
              <a:t>4/3/2025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75CB5-5666-5049-9AE0-38EFD385C2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562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gradFill>
          <a:gsLst>
            <a:gs pos="93000">
              <a:schemeClr val="tx2"/>
            </a:gs>
            <a:gs pos="81000">
              <a:schemeClr val="accent6">
                <a:lumMod val="50000"/>
              </a:schemeClr>
            </a:gs>
            <a:gs pos="27000">
              <a:schemeClr val="tx1"/>
            </a:gs>
            <a:gs pos="8000">
              <a:schemeClr val="accent4">
                <a:lumMod val="75000"/>
              </a:schemeClr>
            </a:gs>
            <a:gs pos="0">
              <a:schemeClr val="accent4"/>
            </a:gs>
            <a:gs pos="99000">
              <a:schemeClr val="tx2">
                <a:lumMod val="40000"/>
                <a:lumOff val="60000"/>
              </a:schemeClr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14">
            <a:extLst>
              <a:ext uri="{FF2B5EF4-FFF2-40B4-BE49-F238E27FC236}">
                <a16:creationId xmlns:a16="http://schemas.microsoft.com/office/drawing/2014/main" id="{F6856948-14CB-159E-5A7C-80A0115641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7000"/>
                    </a14:imgEffect>
                  </a14:imgLayer>
                </a14:imgProps>
              </a:ext>
            </a:extLst>
          </a:blip>
          <a:srcRect t="185" b="185"/>
          <a:stretch/>
        </p:blipFill>
        <p:spPr>
          <a:xfrm>
            <a:off x="0" y="0"/>
            <a:ext cx="12192000" cy="6832599"/>
          </a:xfrm>
          <a:prstGeom prst="rect">
            <a:avLst/>
          </a:prstGeom>
        </p:spPr>
      </p:pic>
      <p:pic>
        <p:nvPicPr>
          <p:cNvPr id="9" name="Content Placeholder 14">
            <a:extLst>
              <a:ext uri="{FF2B5EF4-FFF2-40B4-BE49-F238E27FC236}">
                <a16:creationId xmlns:a16="http://schemas.microsoft.com/office/drawing/2014/main" id="{7FFF1F47-49A0-3608-5C50-3C57415465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0901" t="2692" r="9005" b="2173"/>
          <a:stretch/>
        </p:blipFill>
        <p:spPr>
          <a:xfrm>
            <a:off x="-3" y="37"/>
            <a:ext cx="12192000" cy="68538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462FF1-D97D-8505-FE7F-8B2DB411A8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527164"/>
            <a:ext cx="12191998" cy="1323440"/>
          </a:xfrm>
        </p:spPr>
        <p:txBody>
          <a:bodyPr>
            <a:noAutofit/>
          </a:bodyPr>
          <a:lstStyle>
            <a:lvl1pPr algn="ctr">
              <a:defRPr sz="6000" kern="1200" spc="2200" baseline="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8B9CAE2-F3DD-D6D3-96C8-D947A41177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" y="3558868"/>
            <a:ext cx="12191997" cy="781119"/>
          </a:xfrm>
        </p:spPr>
        <p:txBody>
          <a:bodyPr>
            <a:noAutofit/>
          </a:bodyPr>
          <a:lstStyle>
            <a:lvl1pPr marL="0" indent="0" algn="ctr">
              <a:buNone/>
              <a:defRPr sz="4000" b="0" i="0" spc="1800" baseline="0">
                <a:solidFill>
                  <a:schemeClr val="bg1"/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07BA9FA4-8138-9E88-1DA3-FE01F5672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532550"/>
            <a:ext cx="12192000" cy="1323440"/>
          </a:xfrm>
          <a:solidFill>
            <a:schemeClr val="tx1">
              <a:alpha val="61961"/>
            </a:schemeClr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60000"/>
              </a:lnSpc>
              <a:buNone/>
              <a:defRPr sz="2000" b="0" i="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4119321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gradFill>
          <a:gsLst>
            <a:gs pos="81987">
              <a:schemeClr val="accent6">
                <a:lumMod val="50000"/>
              </a:schemeClr>
            </a:gs>
            <a:gs pos="35040">
              <a:srgbClr val="020B11"/>
            </a:gs>
            <a:gs pos="11979">
              <a:schemeClr val="accent4">
                <a:lumMod val="50000"/>
              </a:schemeClr>
            </a:gs>
            <a:gs pos="0">
              <a:schemeClr val="accent4"/>
            </a:gs>
            <a:gs pos="99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Content Placeholder 14">
            <a:extLst>
              <a:ext uri="{FF2B5EF4-FFF2-40B4-BE49-F238E27FC236}">
                <a16:creationId xmlns:a16="http://schemas.microsoft.com/office/drawing/2014/main" id="{BD0D7128-6130-EE47-90ED-D45A35B438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7000"/>
                    </a14:imgEffect>
                  </a14:imgLayer>
                </a14:imgProps>
              </a:ext>
            </a:extLst>
          </a:blip>
          <a:srcRect t="185" b="185"/>
          <a:stretch/>
        </p:blipFill>
        <p:spPr>
          <a:xfrm>
            <a:off x="-6228" y="3074"/>
            <a:ext cx="12192000" cy="6854926"/>
          </a:xfrm>
          <a:prstGeom prst="rect">
            <a:avLst/>
          </a:prstGeom>
        </p:spPr>
      </p:pic>
      <p:pic>
        <p:nvPicPr>
          <p:cNvPr id="6" name="Content Placeholder 14">
            <a:extLst>
              <a:ext uri="{FF2B5EF4-FFF2-40B4-BE49-F238E27FC236}">
                <a16:creationId xmlns:a16="http://schemas.microsoft.com/office/drawing/2014/main" id="{14AC0A97-7D79-3DBE-FB53-A9EBFD806E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51" t="2692" r="49052" b="2173"/>
          <a:stretch/>
        </p:blipFill>
        <p:spPr>
          <a:xfrm>
            <a:off x="4455845" y="-6350"/>
            <a:ext cx="7732295" cy="685386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F19E97-D266-0158-DB58-8B80C6AE8445}"/>
              </a:ext>
            </a:extLst>
          </p:cNvPr>
          <p:cNvSpPr/>
          <p:nvPr userDrawn="1"/>
        </p:nvSpPr>
        <p:spPr>
          <a:xfrm>
            <a:off x="-1" y="0"/>
            <a:ext cx="8784040" cy="685915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E83F98-B388-2594-BACB-E3DB652C9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3661" y="1052108"/>
            <a:ext cx="6910627" cy="1164882"/>
          </a:xfrm>
        </p:spPr>
        <p:txBody>
          <a:bodyPr anchor="b">
            <a:noAutofit/>
          </a:bodyPr>
          <a:lstStyle/>
          <a:p>
            <a:r>
              <a:rPr lang="en-US" dirty="0"/>
              <a:t>Click to edit title style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AEE2076-2104-00E8-4FC5-D2D1939662A8}"/>
              </a:ext>
            </a:extLst>
          </p:cNvPr>
          <p:cNvSpPr/>
          <p:nvPr userDrawn="1"/>
        </p:nvSpPr>
        <p:spPr>
          <a:xfrm>
            <a:off x="1876516" y="842493"/>
            <a:ext cx="144379" cy="144379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  <a:alpha val="4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29EA78E-CF91-A313-1EA3-1B737189BE6A}"/>
              </a:ext>
            </a:extLst>
          </p:cNvPr>
          <p:cNvSpPr/>
          <p:nvPr userDrawn="1"/>
        </p:nvSpPr>
        <p:spPr>
          <a:xfrm>
            <a:off x="3272500" y="5713197"/>
            <a:ext cx="144379" cy="144379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  <a:alpha val="4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BC4BAB7B-AB4F-FB57-387C-7A8618043E2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025623" y="2530837"/>
            <a:ext cx="6888665" cy="961087"/>
          </a:xfrm>
        </p:spPr>
        <p:txBody>
          <a:bodyPr>
            <a:noAutofit/>
          </a:bodyPr>
          <a:lstStyle>
            <a:lvl1pPr>
              <a:lnSpc>
                <a:spcPct val="140000"/>
              </a:lnSpc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7512376E-E81C-EEBC-A5F9-53785637088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25624" y="3617963"/>
            <a:ext cx="6888665" cy="2241805"/>
          </a:xfrm>
        </p:spPr>
        <p:txBody>
          <a:bodyPr anchor="t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  <a:cs typeface="Biome" panose="020B05030302040208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Tx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Click to edit master text style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Tx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Click to edit master text style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Click to edit master text style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Tx/>
              <a:tabLst/>
              <a:defRPr/>
            </a:pP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67E9B3C-3EC9-30D0-6EEC-FFD2F1067447}"/>
              </a:ext>
            </a:extLst>
          </p:cNvPr>
          <p:cNvCxnSpPr>
            <a:cxnSpLocks/>
          </p:cNvCxnSpPr>
          <p:nvPr userDrawn="1"/>
        </p:nvCxnSpPr>
        <p:spPr>
          <a:xfrm>
            <a:off x="-12590" y="2359726"/>
            <a:ext cx="5320086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CB971EAC-E57B-EF86-ED6F-AE35987CD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A0ED8DF-4F9C-BDFE-68ED-49B03A544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Graphic 12">
            <a:extLst>
              <a:ext uri="{FF2B5EF4-FFF2-40B4-BE49-F238E27FC236}">
                <a16:creationId xmlns:a16="http://schemas.microsoft.com/office/drawing/2014/main" id="{44BC0460-E5E3-23E3-6335-36CF4BEB87F3}"/>
              </a:ext>
            </a:extLst>
          </p:cNvPr>
          <p:cNvSpPr/>
          <p:nvPr userDrawn="1"/>
        </p:nvSpPr>
        <p:spPr>
          <a:xfrm>
            <a:off x="2360199" y="596691"/>
            <a:ext cx="100584" cy="100584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662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E699CB90-DCF5-D9AC-0A86-1E02CB3418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8000"/>
          </a:blip>
          <a:srcRect/>
          <a:stretch/>
        </p:blipFill>
        <p:spPr>
          <a:xfrm>
            <a:off x="0" y="11089"/>
            <a:ext cx="12192000" cy="6858000"/>
          </a:xfrm>
          <a:prstGeom prst="rect">
            <a:avLst/>
          </a:prstGeom>
          <a:effectLst>
            <a:outerShdw blurRad="50800" dist="508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ADD8375-FF36-FC51-FBBD-A4EBCE6D932A}"/>
              </a:ext>
            </a:extLst>
          </p:cNvPr>
          <p:cNvSpPr/>
          <p:nvPr userDrawn="1"/>
        </p:nvSpPr>
        <p:spPr>
          <a:xfrm>
            <a:off x="322118" y="365124"/>
            <a:ext cx="11547765" cy="6237287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365125"/>
            <a:ext cx="10515601" cy="1325563"/>
          </a:xfrm>
        </p:spPr>
        <p:txBody>
          <a:bodyPr>
            <a:noAutofit/>
          </a:bodyPr>
          <a:lstStyle>
            <a:lvl1pPr algn="ctr">
              <a:defRPr spc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70A684CF-D752-D358-B0D4-0DA2FFB2C78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09530" y="2220319"/>
            <a:ext cx="8845828" cy="929026"/>
          </a:xfrm>
        </p:spPr>
        <p:txBody>
          <a:bodyPr anchor="t">
            <a:noAutofit/>
          </a:bodyPr>
          <a:lstStyle>
            <a:lvl1pPr marL="0" indent="0" algn="ctr">
              <a:lnSpc>
                <a:spcPct val="140000"/>
              </a:lnSpc>
              <a:buFontTx/>
              <a:buNone/>
              <a:defRPr sz="1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Click to edit master text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9C04702-97CE-9583-8282-DF8500E5ABEF}"/>
              </a:ext>
            </a:extLst>
          </p:cNvPr>
          <p:cNvCxnSpPr>
            <a:cxnSpLocks/>
          </p:cNvCxnSpPr>
          <p:nvPr userDrawn="1"/>
        </p:nvCxnSpPr>
        <p:spPr>
          <a:xfrm>
            <a:off x="4451205" y="3330985"/>
            <a:ext cx="0" cy="1774795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6439E47-02A2-4A4F-1E4A-5DF22C90533A}"/>
              </a:ext>
            </a:extLst>
          </p:cNvPr>
          <p:cNvCxnSpPr>
            <a:cxnSpLocks/>
          </p:cNvCxnSpPr>
          <p:nvPr userDrawn="1"/>
        </p:nvCxnSpPr>
        <p:spPr>
          <a:xfrm>
            <a:off x="7756108" y="3330985"/>
            <a:ext cx="0" cy="1774795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1ABCF599-DE3A-3924-1B55-8986557F7D6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557437" y="3360802"/>
            <a:ext cx="2522391" cy="1721355"/>
          </a:xfrm>
        </p:spPr>
        <p:txBody>
          <a:bodyPr anchor="ctr">
            <a:noAutofit/>
          </a:bodyPr>
          <a:lstStyle>
            <a:lvl1pPr algn="ctr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95711A8B-0B07-4705-5569-EA1C5E3964C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800601" y="3358082"/>
            <a:ext cx="2587137" cy="1721355"/>
          </a:xfrm>
        </p:spPr>
        <p:txBody>
          <a:bodyPr anchor="ctr">
            <a:noAutofit/>
          </a:bodyPr>
          <a:lstStyle>
            <a:lvl1pPr algn="ctr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18BA5EC5-6267-42DB-3068-781F4FBA335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125381" y="3360802"/>
            <a:ext cx="2587137" cy="1721355"/>
          </a:xfrm>
        </p:spPr>
        <p:txBody>
          <a:bodyPr anchor="ctr">
            <a:noAutofit/>
          </a:bodyPr>
          <a:lstStyle>
            <a:lvl1pPr algn="ctr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2E394DBB-1E16-C49F-3143-1C827302D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CE982166-168E-4452-AD77-7BDE30E28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33860DCC-9F93-1344-72B0-356F9A045A3A}"/>
              </a:ext>
            </a:extLst>
          </p:cNvPr>
          <p:cNvSpPr/>
          <p:nvPr userDrawn="1"/>
        </p:nvSpPr>
        <p:spPr>
          <a:xfrm>
            <a:off x="873270" y="3931194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5" name="Graphic 15">
            <a:extLst>
              <a:ext uri="{FF2B5EF4-FFF2-40B4-BE49-F238E27FC236}">
                <a16:creationId xmlns:a16="http://schemas.microsoft.com/office/drawing/2014/main" id="{1ABE433E-FA5E-3262-5CAB-46DED868AF63}"/>
              </a:ext>
            </a:extLst>
          </p:cNvPr>
          <p:cNvSpPr/>
          <p:nvPr userDrawn="1"/>
        </p:nvSpPr>
        <p:spPr>
          <a:xfrm>
            <a:off x="10658835" y="2022227"/>
            <a:ext cx="128016" cy="128016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61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6" name="Graphic 15">
            <a:extLst>
              <a:ext uri="{FF2B5EF4-FFF2-40B4-BE49-F238E27FC236}">
                <a16:creationId xmlns:a16="http://schemas.microsoft.com/office/drawing/2014/main" id="{67D7C421-15EE-D350-36FE-97825F63A2BA}"/>
              </a:ext>
            </a:extLst>
          </p:cNvPr>
          <p:cNvSpPr/>
          <p:nvPr userDrawn="1"/>
        </p:nvSpPr>
        <p:spPr>
          <a:xfrm>
            <a:off x="8496299" y="5218771"/>
            <a:ext cx="128016" cy="128016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61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0304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1E869C67-E833-BD41-7743-D6450600B9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9000"/>
          </a:blip>
          <a:srcRect l="30375" t="11383" b="18991"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effectLst>
            <a:outerShdw blurRad="50800" dist="508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5F27405-A048-8186-4834-FCBC24391D91}"/>
              </a:ext>
            </a:extLst>
          </p:cNvPr>
          <p:cNvSpPr/>
          <p:nvPr userDrawn="1"/>
        </p:nvSpPr>
        <p:spPr>
          <a:xfrm>
            <a:off x="532" y="11284"/>
            <a:ext cx="12192000" cy="6845323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370" y="365125"/>
            <a:ext cx="10515601" cy="1325563"/>
          </a:xfrm>
        </p:spPr>
        <p:txBody>
          <a:bodyPr>
            <a:noAutofit/>
          </a:bodyPr>
          <a:lstStyle>
            <a:lvl1pPr algn="ctr">
              <a:defRPr spc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Text Placeholder 19">
            <a:extLst>
              <a:ext uri="{FF2B5EF4-FFF2-40B4-BE49-F238E27FC236}">
                <a16:creationId xmlns:a16="http://schemas.microsoft.com/office/drawing/2014/main" id="{416EC7F6-3F25-98AA-EA20-A759C49841A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28739" y="2714455"/>
            <a:ext cx="3953594" cy="509671"/>
          </a:xfrm>
        </p:spPr>
        <p:txBody>
          <a:bodyPr anchor="ctr">
            <a:noAutofit/>
          </a:bodyPr>
          <a:lstStyle>
            <a:lvl1pPr>
              <a:defRPr sz="2000" spc="300"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0" name="Text Placeholder 19">
            <a:extLst>
              <a:ext uri="{FF2B5EF4-FFF2-40B4-BE49-F238E27FC236}">
                <a16:creationId xmlns:a16="http://schemas.microsoft.com/office/drawing/2014/main" id="{59A4D373-2403-6A05-1927-144387611C2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966224" y="2700810"/>
            <a:ext cx="3911982" cy="523316"/>
          </a:xfrm>
        </p:spPr>
        <p:txBody>
          <a:bodyPr anchor="ctr">
            <a:noAutofit/>
          </a:bodyPr>
          <a:lstStyle>
            <a:lvl1pPr>
              <a:defRPr sz="2000" spc="300"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003C5A-BF21-DE87-0ED1-3E2D0F32B5D8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1864931" y="3448050"/>
            <a:ext cx="3911982" cy="2307568"/>
          </a:xfrm>
        </p:spPr>
        <p:txBody>
          <a:bodyPr/>
          <a:lstStyle>
            <a:lvl1pPr marL="283464" indent="-283464">
              <a:buClr>
                <a:schemeClr val="accent6"/>
              </a:buClr>
              <a:buFont typeface="Arial" panose="020B0604020202020204" pitchFamily="34" charset="0"/>
              <a:buChar char="•"/>
              <a:defRPr sz="1600" spc="200" baseline="0">
                <a:solidFill>
                  <a:schemeClr val="bg1"/>
                </a:solidFill>
                <a:latin typeface="+mn-lt"/>
              </a:defRPr>
            </a:lvl1pPr>
            <a:lvl2pPr marL="566928" indent="-283464">
              <a:defRPr sz="1600"/>
            </a:lvl2pPr>
            <a:lvl3pPr marL="859536" indent="-283464">
              <a:defRPr sz="1600"/>
            </a:lvl3pPr>
            <a:lvl4pPr marL="1152144"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6966224" y="3448050"/>
            <a:ext cx="3911982" cy="2307568"/>
          </a:xfrm>
        </p:spPr>
        <p:txBody>
          <a:bodyPr/>
          <a:lstStyle>
            <a:lvl1pPr marL="283464" indent="-283464">
              <a:buClr>
                <a:schemeClr val="accent6"/>
              </a:buClr>
              <a:buFont typeface="Arial" panose="020B0604020202020204" pitchFamily="34" charset="0"/>
              <a:buChar char="•"/>
              <a:defRPr sz="1600" spc="200" baseline="0">
                <a:solidFill>
                  <a:schemeClr val="bg1"/>
                </a:solidFill>
                <a:latin typeface="+mn-lt"/>
              </a:defRPr>
            </a:lvl1pPr>
            <a:lvl2pPr marL="566928" indent="-283464">
              <a:defRPr sz="1600"/>
            </a:lvl2pPr>
            <a:lvl3pPr marL="859536" indent="-283464">
              <a:defRPr sz="1600"/>
            </a:lvl3pPr>
            <a:lvl4pPr marL="1152144"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1" name="Graphic 15">
            <a:extLst>
              <a:ext uri="{FF2B5EF4-FFF2-40B4-BE49-F238E27FC236}">
                <a16:creationId xmlns:a16="http://schemas.microsoft.com/office/drawing/2014/main" id="{FFDFB3E1-7148-2A79-2224-9A66EE89CDB3}"/>
              </a:ext>
            </a:extLst>
          </p:cNvPr>
          <p:cNvSpPr/>
          <p:nvPr userDrawn="1"/>
        </p:nvSpPr>
        <p:spPr>
          <a:xfrm>
            <a:off x="10521648" y="5608449"/>
            <a:ext cx="128016" cy="128016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61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42" name="Graphic 15">
            <a:extLst>
              <a:ext uri="{FF2B5EF4-FFF2-40B4-BE49-F238E27FC236}">
                <a16:creationId xmlns:a16="http://schemas.microsoft.com/office/drawing/2014/main" id="{4D2D79B7-4A68-FA5E-D644-77D4216A8149}"/>
              </a:ext>
            </a:extLst>
          </p:cNvPr>
          <p:cNvSpPr/>
          <p:nvPr userDrawn="1"/>
        </p:nvSpPr>
        <p:spPr>
          <a:xfrm>
            <a:off x="1098137" y="2693558"/>
            <a:ext cx="128016" cy="128016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61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44" name="Graphic 12">
            <a:extLst>
              <a:ext uri="{FF2B5EF4-FFF2-40B4-BE49-F238E27FC236}">
                <a16:creationId xmlns:a16="http://schemas.microsoft.com/office/drawing/2014/main" id="{09257FA7-91DE-7D44-90E4-63C9DFA962D4}"/>
              </a:ext>
            </a:extLst>
          </p:cNvPr>
          <p:cNvSpPr/>
          <p:nvPr userDrawn="1"/>
        </p:nvSpPr>
        <p:spPr>
          <a:xfrm>
            <a:off x="1306906" y="3837599"/>
            <a:ext cx="100584" cy="100584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raphic 12">
            <a:extLst>
              <a:ext uri="{FF2B5EF4-FFF2-40B4-BE49-F238E27FC236}">
                <a16:creationId xmlns:a16="http://schemas.microsoft.com/office/drawing/2014/main" id="{4B7933AC-77F8-5A1E-9F12-CD7683B26868}"/>
              </a:ext>
            </a:extLst>
          </p:cNvPr>
          <p:cNvSpPr/>
          <p:nvPr userDrawn="1"/>
        </p:nvSpPr>
        <p:spPr>
          <a:xfrm>
            <a:off x="653351" y="4521502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5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gradFill flip="none" rotWithShape="1">
          <a:gsLst>
            <a:gs pos="0">
              <a:schemeClr val="accent4">
                <a:lumMod val="50000"/>
              </a:schemeClr>
            </a:gs>
            <a:gs pos="28000">
              <a:schemeClr val="tx1"/>
            </a:gs>
            <a:gs pos="80000">
              <a:schemeClr val="accent6">
                <a:lumMod val="50000"/>
              </a:schemeClr>
            </a:gs>
            <a:gs pos="99000">
              <a:schemeClr val="tx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DE0BA61-3394-C68B-D34A-99473398C4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1774B0-5C6F-338C-838B-03C1E04D0C9B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849351" y="1683189"/>
            <a:ext cx="10493300" cy="5174811"/>
          </a:xfrm>
          <a:solidFill>
            <a:schemeClr val="bg2"/>
          </a:solidFill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3A8728-F1AB-C74B-A3F2-19AC95C5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51" y="365125"/>
            <a:ext cx="10515600" cy="1325563"/>
          </a:xfrm>
        </p:spPr>
        <p:txBody>
          <a:bodyPr>
            <a:noAutofit/>
          </a:bodyPr>
          <a:lstStyle>
            <a:lvl1pPr algn="ctr">
              <a:defRPr spc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7FDD546F-3181-A2C4-3ECF-1E4540E1E8FD}"/>
              </a:ext>
            </a:extLst>
          </p:cNvPr>
          <p:cNvSpPr/>
          <p:nvPr userDrawn="1"/>
        </p:nvSpPr>
        <p:spPr>
          <a:xfrm>
            <a:off x="894937" y="2693558"/>
            <a:ext cx="128016" cy="128016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61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3" name="Graphic 12">
            <a:extLst>
              <a:ext uri="{FF2B5EF4-FFF2-40B4-BE49-F238E27FC236}">
                <a16:creationId xmlns:a16="http://schemas.microsoft.com/office/drawing/2014/main" id="{97F35EB9-5535-DCD3-2424-B71C26EAE49D}"/>
              </a:ext>
            </a:extLst>
          </p:cNvPr>
          <p:cNvSpPr/>
          <p:nvPr userDrawn="1"/>
        </p:nvSpPr>
        <p:spPr>
          <a:xfrm>
            <a:off x="351350" y="4503806"/>
            <a:ext cx="100584" cy="100584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588D46B-94A1-1F67-DBB5-DCEAA4A41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B30F573-4108-8909-3C0A-D2447A109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Graphic 12">
            <a:extLst>
              <a:ext uri="{FF2B5EF4-FFF2-40B4-BE49-F238E27FC236}">
                <a16:creationId xmlns:a16="http://schemas.microsoft.com/office/drawing/2014/main" id="{3EDBAD98-791B-7F40-4F48-85CFC9ECABBE}"/>
              </a:ext>
            </a:extLst>
          </p:cNvPr>
          <p:cNvSpPr/>
          <p:nvPr userDrawn="1"/>
        </p:nvSpPr>
        <p:spPr>
          <a:xfrm>
            <a:off x="653351" y="5192833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9" name="Graphic 12">
            <a:extLst>
              <a:ext uri="{FF2B5EF4-FFF2-40B4-BE49-F238E27FC236}">
                <a16:creationId xmlns:a16="http://schemas.microsoft.com/office/drawing/2014/main" id="{E3D81F90-4EAE-8C26-A885-E7B59E49164A}"/>
              </a:ext>
            </a:extLst>
          </p:cNvPr>
          <p:cNvSpPr/>
          <p:nvPr userDrawn="1"/>
        </p:nvSpPr>
        <p:spPr>
          <a:xfrm>
            <a:off x="10979909" y="1571885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19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gradFill flip="none" rotWithShape="1">
          <a:gsLst>
            <a:gs pos="0">
              <a:schemeClr val="accent4">
                <a:lumMod val="50000"/>
              </a:schemeClr>
            </a:gs>
            <a:gs pos="28000">
              <a:schemeClr val="tx1"/>
            </a:gs>
            <a:gs pos="80000">
              <a:schemeClr val="accent6">
                <a:lumMod val="50000"/>
              </a:schemeClr>
            </a:gs>
            <a:gs pos="99000">
              <a:schemeClr val="tx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DE0BA61-3394-C68B-D34A-99473398C4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EF5DF7BD-C87C-3543-83E0-896181958360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49349" y="1684777"/>
            <a:ext cx="10515601" cy="5171635"/>
          </a:xfrm>
          <a:solidFill>
            <a:schemeClr val="bg2"/>
          </a:solidFill>
        </p:spPr>
        <p:txBody>
          <a:bodyPr anchor="ctr">
            <a:noAutofit/>
          </a:bodyPr>
          <a:lstStyle>
            <a:lvl1pPr algn="ctr" rtl="0" fontAlgn="base">
              <a:defRPr lang="en-US" sz="1800" b="0" i="0" smtClean="0">
                <a:solidFill>
                  <a:schemeClr val="bg1"/>
                </a:solidFill>
                <a:effectLst/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rtl="0" fontAlgn="base"/>
            <a:r>
              <a:rPr lang="en-US" b="0" i="0" dirty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Click to insert image or graphic here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3A8728-F1AB-C74B-A3F2-19AC95C5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51" y="365125"/>
            <a:ext cx="10515600" cy="1325563"/>
          </a:xfrm>
        </p:spPr>
        <p:txBody>
          <a:bodyPr>
            <a:noAutofit/>
          </a:bodyPr>
          <a:lstStyle>
            <a:lvl1pPr algn="ctr">
              <a:defRPr spc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7FDD546F-3181-A2C4-3ECF-1E4540E1E8FD}"/>
              </a:ext>
            </a:extLst>
          </p:cNvPr>
          <p:cNvSpPr/>
          <p:nvPr userDrawn="1"/>
        </p:nvSpPr>
        <p:spPr>
          <a:xfrm>
            <a:off x="871787" y="621690"/>
            <a:ext cx="128016" cy="128016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61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3" name="Graphic 12">
            <a:extLst>
              <a:ext uri="{FF2B5EF4-FFF2-40B4-BE49-F238E27FC236}">
                <a16:creationId xmlns:a16="http://schemas.microsoft.com/office/drawing/2014/main" id="{97F35EB9-5535-DCD3-2424-B71C26EAE49D}"/>
              </a:ext>
            </a:extLst>
          </p:cNvPr>
          <p:cNvSpPr/>
          <p:nvPr userDrawn="1"/>
        </p:nvSpPr>
        <p:spPr>
          <a:xfrm>
            <a:off x="351350" y="1540687"/>
            <a:ext cx="100584" cy="100584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588D46B-94A1-1F67-DBB5-DCEAA4A41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B30F573-4108-8909-3C0A-D2447A109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Graphic 12">
            <a:extLst>
              <a:ext uri="{FF2B5EF4-FFF2-40B4-BE49-F238E27FC236}">
                <a16:creationId xmlns:a16="http://schemas.microsoft.com/office/drawing/2014/main" id="{3EDBAD98-791B-7F40-4F48-85CFC9ECABBE}"/>
              </a:ext>
            </a:extLst>
          </p:cNvPr>
          <p:cNvSpPr/>
          <p:nvPr userDrawn="1"/>
        </p:nvSpPr>
        <p:spPr>
          <a:xfrm>
            <a:off x="607054" y="1882473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9" name="Graphic 12">
            <a:extLst>
              <a:ext uri="{FF2B5EF4-FFF2-40B4-BE49-F238E27FC236}">
                <a16:creationId xmlns:a16="http://schemas.microsoft.com/office/drawing/2014/main" id="{E3D81F90-4EAE-8C26-A885-E7B59E49164A}"/>
              </a:ext>
            </a:extLst>
          </p:cNvPr>
          <p:cNvSpPr/>
          <p:nvPr userDrawn="1"/>
        </p:nvSpPr>
        <p:spPr>
          <a:xfrm>
            <a:off x="11685964" y="2868248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46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gradFill>
          <a:gsLst>
            <a:gs pos="79986">
              <a:schemeClr val="accent6">
                <a:lumMod val="50000"/>
              </a:schemeClr>
            </a:gs>
            <a:gs pos="39018">
              <a:srgbClr val="020C12"/>
            </a:gs>
            <a:gs pos="15000">
              <a:schemeClr val="accent4">
                <a:lumMod val="50000"/>
              </a:schemeClr>
            </a:gs>
            <a:gs pos="0">
              <a:schemeClr val="accent4"/>
            </a:gs>
            <a:gs pos="99000">
              <a:schemeClr val="tx2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7E44934-AEEA-561B-0ADE-A0E419F72E34}"/>
              </a:ext>
            </a:extLst>
          </p:cNvPr>
          <p:cNvSpPr/>
          <p:nvPr userDrawn="1"/>
        </p:nvSpPr>
        <p:spPr>
          <a:xfrm>
            <a:off x="0" y="4477"/>
            <a:ext cx="12192000" cy="685352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87731F-00C5-9B08-2819-491BDD0E1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ctr">
              <a:defRPr spc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8476BD1A-F3CD-7831-B675-4B30DB13BBB4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838200" y="2234612"/>
            <a:ext cx="2743200" cy="2743200"/>
          </a:xfrm>
          <a:solidFill>
            <a:schemeClr val="bg2"/>
          </a:solidFill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00056BB6-6681-5F18-0707-36FF788E8B7D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649398" y="1743093"/>
            <a:ext cx="4848110" cy="3833614"/>
          </a:xfrm>
          <a:solidFill>
            <a:schemeClr val="bg2"/>
          </a:solidFill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DA861960-A20F-381C-EC4B-C2A0F840B4C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8554054" y="2234612"/>
            <a:ext cx="2743200" cy="2735210"/>
          </a:xfrm>
          <a:solidFill>
            <a:schemeClr val="bg2"/>
          </a:solidFill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584954C9-4281-0277-452A-6BD47D8FAF3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5576707"/>
            <a:ext cx="10515600" cy="613963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Click to edit master text style</a:t>
            </a:r>
          </a:p>
        </p:txBody>
      </p:sp>
      <p:sp>
        <p:nvSpPr>
          <p:cNvPr id="24" name="Graphic 12">
            <a:extLst>
              <a:ext uri="{FF2B5EF4-FFF2-40B4-BE49-F238E27FC236}">
                <a16:creationId xmlns:a16="http://schemas.microsoft.com/office/drawing/2014/main" id="{19D5DAAF-67AD-0ADB-6FC2-7D9A92AE0BD0}"/>
              </a:ext>
            </a:extLst>
          </p:cNvPr>
          <p:cNvSpPr/>
          <p:nvPr userDrawn="1"/>
        </p:nvSpPr>
        <p:spPr>
          <a:xfrm>
            <a:off x="11170456" y="969148"/>
            <a:ext cx="100584" cy="100584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858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38C17DA-981F-0BA8-3CD8-5ADAFFFB5412}"/>
              </a:ext>
            </a:extLst>
          </p:cNvPr>
          <p:cNvSpPr/>
          <p:nvPr userDrawn="1"/>
        </p:nvSpPr>
        <p:spPr>
          <a:xfrm>
            <a:off x="1876516" y="1290549"/>
            <a:ext cx="144379" cy="144379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  <a:alpha val="4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4848A31F-7C70-BCA2-A2B0-D6C410082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9FED265-6FB8-0B0E-967A-10AF6EF77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Graphic 12">
            <a:extLst>
              <a:ext uri="{FF2B5EF4-FFF2-40B4-BE49-F238E27FC236}">
                <a16:creationId xmlns:a16="http://schemas.microsoft.com/office/drawing/2014/main" id="{B7E94463-D34E-7B78-40B0-21660AE939E4}"/>
              </a:ext>
            </a:extLst>
          </p:cNvPr>
          <p:cNvSpPr/>
          <p:nvPr userDrawn="1"/>
        </p:nvSpPr>
        <p:spPr>
          <a:xfrm>
            <a:off x="688076" y="5192833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529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gradFill>
          <a:gsLst>
            <a:gs pos="82003">
              <a:schemeClr val="accent6"/>
            </a:gs>
            <a:gs pos="39982">
              <a:srgbClr val="020D13"/>
            </a:gs>
            <a:gs pos="14000">
              <a:schemeClr val="accent4">
                <a:lumMod val="50000"/>
              </a:schemeClr>
            </a:gs>
            <a:gs pos="0">
              <a:schemeClr val="accent4"/>
            </a:gs>
            <a:gs pos="98000">
              <a:schemeClr val="tx2"/>
            </a:gs>
          </a:gsLst>
          <a:lin ang="8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C32CE5E0-A271-3F02-95B0-2A27489DEF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4000"/>
          </a:blip>
          <a:srcRect l="30375" t="11383" b="18991"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effectLst>
            <a:outerShdw blurRad="50800" dist="508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4AEACF2-BE4A-08C5-F323-8ED695B39E0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CF52F7-0472-2EF4-1223-1785705A2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51" y="365125"/>
            <a:ext cx="10515600" cy="1325563"/>
          </a:xfrm>
        </p:spPr>
        <p:txBody>
          <a:bodyPr>
            <a:noAutofit/>
          </a:bodyPr>
          <a:lstStyle>
            <a:lvl1pPr algn="ctr">
              <a:defRPr spc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2A5F4FEA-EFFD-2913-9734-00CA69A215E5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1494453" y="2057399"/>
            <a:ext cx="6430348" cy="3352163"/>
          </a:xfrm>
          <a:solidFill>
            <a:schemeClr val="bg2"/>
          </a:solidFill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B9156B9-9B42-6D12-4F4C-6DA6A98B333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324850" y="2055812"/>
            <a:ext cx="2373313" cy="3353751"/>
          </a:xfrm>
          <a:solidFill>
            <a:schemeClr val="bg2"/>
          </a:solidFill>
        </p:spPr>
        <p:txBody>
          <a:bodyPr anchor="ctr">
            <a:noAutofit/>
          </a:bodyPr>
          <a:lstStyle>
            <a:lvl1pPr algn="ctr"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Graphic 15">
            <a:extLst>
              <a:ext uri="{FF2B5EF4-FFF2-40B4-BE49-F238E27FC236}">
                <a16:creationId xmlns:a16="http://schemas.microsoft.com/office/drawing/2014/main" id="{0F80B8C5-F10F-2547-E085-FA5D266DDF76}"/>
              </a:ext>
            </a:extLst>
          </p:cNvPr>
          <p:cNvSpPr/>
          <p:nvPr userDrawn="1"/>
        </p:nvSpPr>
        <p:spPr>
          <a:xfrm>
            <a:off x="1098137" y="2693558"/>
            <a:ext cx="128016" cy="128016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61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9" name="Graphic 12">
            <a:extLst>
              <a:ext uri="{FF2B5EF4-FFF2-40B4-BE49-F238E27FC236}">
                <a16:creationId xmlns:a16="http://schemas.microsoft.com/office/drawing/2014/main" id="{38898B79-1550-A6AC-FE9B-CBDD2DDE9EB0}"/>
              </a:ext>
            </a:extLst>
          </p:cNvPr>
          <p:cNvSpPr/>
          <p:nvPr userDrawn="1"/>
        </p:nvSpPr>
        <p:spPr>
          <a:xfrm>
            <a:off x="1225881" y="4503806"/>
            <a:ext cx="100584" cy="100584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C89F2857-55B5-64B7-59A5-3B565E8D1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B702CC53-A6C1-26BA-DC75-CF9EF670E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Graphic 15">
            <a:extLst>
              <a:ext uri="{FF2B5EF4-FFF2-40B4-BE49-F238E27FC236}">
                <a16:creationId xmlns:a16="http://schemas.microsoft.com/office/drawing/2014/main" id="{55D287F0-FA0C-5618-47B9-31AC978549CC}"/>
              </a:ext>
            </a:extLst>
          </p:cNvPr>
          <p:cNvSpPr/>
          <p:nvPr userDrawn="1"/>
        </p:nvSpPr>
        <p:spPr>
          <a:xfrm>
            <a:off x="11404163" y="4375790"/>
            <a:ext cx="128016" cy="128016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61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7" name="Graphic 12">
            <a:extLst>
              <a:ext uri="{FF2B5EF4-FFF2-40B4-BE49-F238E27FC236}">
                <a16:creationId xmlns:a16="http://schemas.microsoft.com/office/drawing/2014/main" id="{437FDA18-E199-E2F6-264B-D9B6E241E574}"/>
              </a:ext>
            </a:extLst>
          </p:cNvPr>
          <p:cNvSpPr/>
          <p:nvPr userDrawn="1"/>
        </p:nvSpPr>
        <p:spPr>
          <a:xfrm>
            <a:off x="653351" y="5192833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222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gradFill>
          <a:gsLst>
            <a:gs pos="81987">
              <a:schemeClr val="accent6">
                <a:lumMod val="50000"/>
              </a:schemeClr>
            </a:gs>
            <a:gs pos="35040">
              <a:srgbClr val="020B11"/>
            </a:gs>
            <a:gs pos="11979">
              <a:schemeClr val="accent4">
                <a:lumMod val="50000"/>
              </a:schemeClr>
            </a:gs>
            <a:gs pos="0">
              <a:schemeClr val="accent4"/>
            </a:gs>
            <a:gs pos="99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Content Placeholder 14">
            <a:extLst>
              <a:ext uri="{FF2B5EF4-FFF2-40B4-BE49-F238E27FC236}">
                <a16:creationId xmlns:a16="http://schemas.microsoft.com/office/drawing/2014/main" id="{BD0D7128-6130-EE47-90ED-D45A35B438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7000"/>
                    </a14:imgEffect>
                  </a14:imgLayer>
                </a14:imgProps>
              </a:ext>
            </a:extLst>
          </a:blip>
          <a:srcRect t="185" b="185"/>
          <a:stretch/>
        </p:blipFill>
        <p:spPr>
          <a:xfrm>
            <a:off x="-6228" y="3074"/>
            <a:ext cx="12192000" cy="6854926"/>
          </a:xfrm>
          <a:prstGeom prst="rect">
            <a:avLst/>
          </a:prstGeom>
        </p:spPr>
      </p:pic>
      <p:pic>
        <p:nvPicPr>
          <p:cNvPr id="6" name="Content Placeholder 14">
            <a:extLst>
              <a:ext uri="{FF2B5EF4-FFF2-40B4-BE49-F238E27FC236}">
                <a16:creationId xmlns:a16="http://schemas.microsoft.com/office/drawing/2014/main" id="{14AC0A97-7D79-3DBE-FB53-A9EBFD806E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51" t="2692" r="49052" b="2173"/>
          <a:stretch/>
        </p:blipFill>
        <p:spPr>
          <a:xfrm>
            <a:off x="4459945" y="-6350"/>
            <a:ext cx="7732295" cy="685386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94206CF-1482-CF6D-D783-1BB21E6F679A}"/>
              </a:ext>
            </a:extLst>
          </p:cNvPr>
          <p:cNvSpPr/>
          <p:nvPr userDrawn="1"/>
        </p:nvSpPr>
        <p:spPr>
          <a:xfrm>
            <a:off x="5698" y="0"/>
            <a:ext cx="6085171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C79405F-38DE-C05D-5E87-4D38F54C79B4}"/>
              </a:ext>
            </a:extLst>
          </p:cNvPr>
          <p:cNvCxnSpPr>
            <a:cxnSpLocks/>
          </p:cNvCxnSpPr>
          <p:nvPr userDrawn="1"/>
        </p:nvCxnSpPr>
        <p:spPr>
          <a:xfrm>
            <a:off x="-12590" y="3125038"/>
            <a:ext cx="4804046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7C904D88-E1BE-F1FA-D405-F55DA966DA84}"/>
              </a:ext>
            </a:extLst>
          </p:cNvPr>
          <p:cNvSpPr/>
          <p:nvPr userDrawn="1"/>
        </p:nvSpPr>
        <p:spPr>
          <a:xfrm>
            <a:off x="705405" y="1144246"/>
            <a:ext cx="126770" cy="126770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  <a:alpha val="4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E83F98-B388-2594-BACB-E3DB652C9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6371" y="1562944"/>
            <a:ext cx="3767257" cy="1358678"/>
          </a:xfrm>
        </p:spPr>
        <p:txBody>
          <a:bodyPr anchor="b">
            <a:noAutofit/>
          </a:bodyPr>
          <a:lstStyle/>
          <a:p>
            <a:r>
              <a:rPr lang="en-US" dirty="0"/>
              <a:t>Click to edit title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04BA031E-69C2-025F-5A62-37A61D3D51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6371" y="3426703"/>
            <a:ext cx="3767257" cy="261688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A6CCC38-0DC7-93AB-5678-4FB88CE97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615ED02F-D1E1-9C00-BD42-A95D595EF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raphic 12">
            <a:extLst>
              <a:ext uri="{FF2B5EF4-FFF2-40B4-BE49-F238E27FC236}">
                <a16:creationId xmlns:a16="http://schemas.microsoft.com/office/drawing/2014/main" id="{1D8F0816-C429-D32E-058B-33405874DFA7}"/>
              </a:ext>
            </a:extLst>
          </p:cNvPr>
          <p:cNvSpPr/>
          <p:nvPr userDrawn="1"/>
        </p:nvSpPr>
        <p:spPr>
          <a:xfrm>
            <a:off x="468157" y="1963496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260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99000">
              <a:srgbClr val="05202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3EA418-19D1-0D4D-BE52-40A86E32F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BAE0C-5187-A64D-A481-E69245670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59C05-48F5-9346-8256-5B61C6990E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75D63-7351-9C4A-AEE0-10E27B3B64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0889F-2BBA-5F45-95BC-BEA668816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693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1" r:id="rId2"/>
    <p:sldLayoutId id="2147483658" r:id="rId3"/>
    <p:sldLayoutId id="2147483664" r:id="rId4"/>
    <p:sldLayoutId id="2147483650" r:id="rId5"/>
    <p:sldLayoutId id="2147483666" r:id="rId6"/>
    <p:sldLayoutId id="2147483659" r:id="rId7"/>
    <p:sldLayoutId id="2147483660" r:id="rId8"/>
    <p:sldLayoutId id="2147483663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Biome" panose="020B05030302040208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accent3"/>
          </a:solidFill>
          <a:latin typeface="+mj-lt"/>
          <a:ea typeface="+mn-ea"/>
          <a:cs typeface="Biome" panose="020B0503030204020804" pitchFamily="34" charset="0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4461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874EA-2F67-60CD-631F-5A787057F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259" y="861517"/>
            <a:ext cx="9201751" cy="224747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SPIRITUALLY</a:t>
            </a:r>
            <a:b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MINDED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981AB9E-AF0F-CAD0-2DD2-D640FB871E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9271" y="3344777"/>
            <a:ext cx="8431729" cy="2452466"/>
          </a:xfrm>
        </p:spPr>
        <p:txBody>
          <a:bodyPr/>
          <a:lstStyle/>
          <a:p>
            <a:r>
              <a:rPr lang="en-US" sz="44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Romans 8:5-9</a:t>
            </a:r>
          </a:p>
          <a:p>
            <a:r>
              <a:rPr lang="en-US" sz="44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Colossians 3:2</a:t>
            </a:r>
          </a:p>
        </p:txBody>
      </p:sp>
    </p:spTree>
    <p:extLst>
      <p:ext uri="{BB962C8B-B14F-4D97-AF65-F5344CB8AC3E}">
        <p14:creationId xmlns:p14="http://schemas.microsoft.com/office/powerpoint/2010/main" val="2498031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FEC72-58E2-1B97-DDA6-628DFCBBA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Christian Lives 24 Hours A Day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99B8E1-044C-B1DF-0949-80D67925F55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864930" y="1792504"/>
            <a:ext cx="8376349" cy="426178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/>
              <a:t>2 Timothy 2:4 “that he may please him who enlisted him as a soldier.” 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Why is this important?  Romans 8:9 “Now if anyone does not have the Spirit of Christ, he is not His.” 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Acts 17:6 ““These who have turned the world upside down have come here too.”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025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BDE30-0D9D-E70C-F64F-4E564EDDB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CC9E-2F2A-9C1D-0B1F-EAB3992B2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Not Spiritually Minded, Won’t Be Going To Heaven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991BED-11EE-F5FE-CCCC-11E6A41DF59A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337912" y="1792504"/>
            <a:ext cx="9692640" cy="426178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/>
              <a:t>2 Corinthians 3:18 “being transformed into the same image from glory to glory, just as by the Spirit of the Lord.” 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1 John 3:2 “when He is revealed, we shall be like Him, for we shall see Him as He is.” 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If you don't enjoy those things now, what makes you think you'll enjoy them in heaven?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520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04" end="29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charRg st="204" end="29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charRg st="204" end="29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charRg st="204" end="29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5B9FB-51EA-1161-59E8-014A7A1A6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FD05B-320B-67CD-752D-07F5AFCDA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I BECOME SPIRITUALLY MINDED?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DB86C5-CDD5-874E-9913-E513174EC33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4951" y="1792503"/>
            <a:ext cx="11160493" cy="45216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100" dirty="0"/>
              <a:t>Make Up Your Mind – Set Your Goal – Colossians 3:2</a:t>
            </a:r>
          </a:p>
          <a:p>
            <a:pPr>
              <a:lnSpc>
                <a:spcPct val="100000"/>
              </a:lnSpc>
            </a:pPr>
            <a:r>
              <a:rPr lang="en-US" sz="3100" dirty="0"/>
              <a:t>Prayer – James 1:5; Matthew 6:13 </a:t>
            </a:r>
          </a:p>
          <a:p>
            <a:pPr>
              <a:lnSpc>
                <a:spcPct val="100000"/>
              </a:lnSpc>
            </a:pPr>
            <a:r>
              <a:rPr lang="en-US" sz="3100" dirty="0"/>
              <a:t>Studying God’s Word – 1 Timothy 4:12,13,15; 2 Timothy 2:15; 3:14,15</a:t>
            </a:r>
          </a:p>
          <a:p>
            <a:pPr>
              <a:lnSpc>
                <a:spcPct val="100000"/>
              </a:lnSpc>
            </a:pPr>
            <a:r>
              <a:rPr lang="en-US" sz="3100" dirty="0"/>
              <a:t>Associate With Spiritually Minded People- 1 Corinthians 15:33</a:t>
            </a:r>
          </a:p>
          <a:p>
            <a:pPr>
              <a:lnSpc>
                <a:spcPct val="100000"/>
              </a:lnSpc>
            </a:pPr>
            <a:r>
              <a:rPr lang="en-US" sz="3100" dirty="0"/>
              <a:t>Be Faithful In Attending The Assemblies of The Saints- Hebrews 10:23-25</a:t>
            </a:r>
          </a:p>
          <a:p>
            <a:pPr>
              <a:lnSpc>
                <a:spcPct val="100000"/>
              </a:lnSpc>
            </a:pPr>
            <a:endParaRPr lang="en-US" sz="3600" dirty="0"/>
          </a:p>
          <a:p>
            <a:pPr>
              <a:lnSpc>
                <a:spcPct val="100000"/>
              </a:lnSpc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82195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A521F-F899-7128-F004-BDC6A47A9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26E60-32CD-4FF8-15C4-2CCE016A6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THE SPIRITUALLY MINDED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928911-712D-6BA1-1EE0-ECA368BD578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4951" y="1792503"/>
            <a:ext cx="11160493" cy="470037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900" dirty="0"/>
              <a:t>Constant Realization Of God’s Presence – Micah 6:8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Psalm 139:1-12 “O Lord, You have searched me and known me.”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It is a Deterrent To Sin-   Encourages Us To Pray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Gives Us Freedom From Fear – Psalm 27:1-3; 46:1,2;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Hebrews 13:5,6 “The Lord is my helper;  I will not fear.  What can man do to me?”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Gives Us Recognition Of God’s Providential Care- James 5:16</a:t>
            </a:r>
          </a:p>
          <a:p>
            <a:pPr>
              <a:lnSpc>
                <a:spcPct val="100000"/>
              </a:lnSpc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21020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04A91-8E85-0227-44C8-9C6EE1D39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AC157-B8DE-3AB1-E3D9-BA25C2815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THE SPIRITUALLY MINDED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BE3490-D63D-95C7-74C9-EEA77F35DB59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4951" y="1792503"/>
            <a:ext cx="11160493" cy="470037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/>
              <a:t>Love And Respect For The Word Of God- Psalm 1:1,2 “in His law he meditates day and night.” 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Psalm 119:97 “I love Your law!  It is my meditation all the day.” 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Luke 10:16; Isaiah 66:2 “poor and of a contrite spirit,  And who trembles at My word.” 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Nehemiah 8:1,5-7 “worshiped the Lord with their faces to the ground.”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93905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FE304-6567-E9DE-CFA0-C85F234FD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4D0D1-DCF0-A353-87F9-07EEEF135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THE SPIRITUALLY MINDED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B20023-6C7E-D758-FDBB-89613829D7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434164" y="1956133"/>
            <a:ext cx="9089034" cy="470037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400" dirty="0"/>
              <a:t>Affection Set On Heavenly Things – 2 Corinthians 4:17,18; Hebrews 11:13-16</a:t>
            </a:r>
          </a:p>
          <a:p>
            <a:pPr>
              <a:lnSpc>
                <a:spcPct val="100000"/>
              </a:lnSpc>
            </a:pPr>
            <a:r>
              <a:rPr lang="en-US" sz="3400" dirty="0"/>
              <a:t>Philippians 1:23 “a desire to depart and be with Christ, which is far better.” </a:t>
            </a:r>
          </a:p>
          <a:p>
            <a:pPr>
              <a:lnSpc>
                <a:spcPct val="100000"/>
              </a:lnSpc>
            </a:pPr>
            <a:r>
              <a:rPr lang="en-US" sz="3400" dirty="0"/>
              <a:t>Philippians 3:4-7 “what things were gain to me, these I have counted loss for Christ.” </a:t>
            </a:r>
          </a:p>
        </p:txBody>
      </p:sp>
    </p:spTree>
    <p:extLst>
      <p:ext uri="{BB962C8B-B14F-4D97-AF65-F5344CB8AC3E}">
        <p14:creationId xmlns:p14="http://schemas.microsoft.com/office/powerpoint/2010/main" val="17444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3B31E-612C-DA73-CD29-D8ED6B5CA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3A45A-3517-CEE4-4842-CC8CC50B1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29" y="389879"/>
            <a:ext cx="9201751" cy="2247472"/>
          </a:xfrm>
        </p:spPr>
        <p:txBody>
          <a:bodyPr/>
          <a:lstStyle/>
          <a:p>
            <a:r>
              <a:rPr lang="en-US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A Matter Of Choice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27FE748-69C3-F5BD-93BA-8CD9686384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9271" y="2834638"/>
            <a:ext cx="10337533" cy="3383282"/>
          </a:xfrm>
        </p:spPr>
        <p:txBody>
          <a:bodyPr/>
          <a:lstStyle/>
          <a:p>
            <a:r>
              <a:rPr lang="en-US" sz="44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we decide what’s important, we will pursue the heavenly goal</a:t>
            </a:r>
          </a:p>
          <a:p>
            <a:r>
              <a:rPr lang="en-US" sz="44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only ONE ALTERNATIVE</a:t>
            </a:r>
          </a:p>
          <a:p>
            <a:r>
              <a:rPr lang="en-US" sz="44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Which Choice Will You Make?</a:t>
            </a:r>
          </a:p>
        </p:txBody>
      </p:sp>
    </p:spTree>
    <p:extLst>
      <p:ext uri="{BB962C8B-B14F-4D97-AF65-F5344CB8AC3E}">
        <p14:creationId xmlns:p14="http://schemas.microsoft.com/office/powerpoint/2010/main" val="1481454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Custom 17">
      <a:dk1>
        <a:srgbClr val="000000"/>
      </a:dk1>
      <a:lt1>
        <a:srgbClr val="FFFFFF"/>
      </a:lt1>
      <a:dk2>
        <a:srgbClr val="FC4EFB"/>
      </a:dk2>
      <a:lt2>
        <a:srgbClr val="E7E6E6"/>
      </a:lt2>
      <a:accent1>
        <a:srgbClr val="FAF24C"/>
      </a:accent1>
      <a:accent2>
        <a:srgbClr val="5EFCAC"/>
      </a:accent2>
      <a:accent3>
        <a:srgbClr val="73EBF9"/>
      </a:accent3>
      <a:accent4>
        <a:srgbClr val="316CFC"/>
      </a:accent4>
      <a:accent5>
        <a:srgbClr val="B059FD"/>
      </a:accent5>
      <a:accent6>
        <a:srgbClr val="9405FC"/>
      </a:accent6>
      <a:hlink>
        <a:srgbClr val="FFFFFF"/>
      </a:hlink>
      <a:folHlink>
        <a:srgbClr val="FFFFFF"/>
      </a:folHlink>
    </a:clrScheme>
    <a:fontScheme name="Custom 15">
      <a:majorFont>
        <a:latin typeface="Biome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ientific-Findings_WAC_CP_v10" id="{DFB4E90D-091B-45B9-9CB3-B93AA2CDF265}" vid="{C9138B91-C486-4852-8AB0-95D8040FA95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4" ma:contentTypeDescription="Create a new document." ma:contentTypeScope="" ma:versionID="2d714a3296df14eba7a100bb665443ca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49549bf45bfbbfb6cffed527380e77e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6D7367-F508-4F80-B02C-79260B72660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4C44BFB8-0B48-48D5-A0BA-9317960E8F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9DD645B-D823-4D85-A8AC-AFAC8212B2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Scientific findings presentation</Template>
  <TotalTime>100</TotalTime>
  <Words>435</Words>
  <Application>Microsoft Office PowerPoint</Application>
  <PresentationFormat>Widescreen</PresentationFormat>
  <Paragraphs>37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Arial Nova</vt:lpstr>
      <vt:lpstr>Biome</vt:lpstr>
      <vt:lpstr>Biome Light</vt:lpstr>
      <vt:lpstr>Calibri</vt:lpstr>
      <vt:lpstr>Segoe UI</vt:lpstr>
      <vt:lpstr>Office Theme</vt:lpstr>
      <vt:lpstr>PowerPoint Presentation</vt:lpstr>
      <vt:lpstr>SPIRITUALLY MINDED</vt:lpstr>
      <vt:lpstr>Christian Lives 24 Hours A Day</vt:lpstr>
      <vt:lpstr>If Not Spiritually Minded, Won’t Be Going To Heaven</vt:lpstr>
      <vt:lpstr>HOW DO I BECOME SPIRITUALLY MINDED?</vt:lpstr>
      <vt:lpstr>CHARACTERISTICS OF THE SPIRITUALLY MINDED</vt:lpstr>
      <vt:lpstr>CHARACTERISTICS OF THE SPIRITUALLY MINDED</vt:lpstr>
      <vt:lpstr>CHARACTERISTICS OF THE SPIRITUALLY MINDED</vt:lpstr>
      <vt:lpstr>It Is A Matter Of Choice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10</cp:revision>
  <dcterms:created xsi:type="dcterms:W3CDTF">2025-04-03T23:32:18Z</dcterms:created>
  <dcterms:modified xsi:type="dcterms:W3CDTF">2025-04-04T01:13:06Z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